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003C-9AE4-4D2B-B53E-0D4749780D4F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957C-70F0-48C8-86F3-5C1703F75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6000" i="1" dirty="0" smtClean="0">
                <a:solidFill>
                  <a:srgbClr val="FF0000"/>
                </a:solidFill>
              </a:rPr>
              <a:t>Отпад није смеће</a:t>
            </a:r>
            <a:endParaRPr lang="en-US" sz="60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Чувари природе</a:t>
            </a:r>
          </a:p>
          <a:p>
            <a:endParaRPr lang="sr-Cyrl-RS" dirty="0"/>
          </a:p>
          <a:p>
            <a:r>
              <a:rPr lang="sr-Cyrl-RS" dirty="0" smtClean="0"/>
              <a:t>Актив четвртог разреда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Чувамо дрвеће</a:t>
            </a:r>
            <a:endParaRPr lang="en-US" dirty="0"/>
          </a:p>
        </p:txBody>
      </p:sp>
      <p:pic>
        <p:nvPicPr>
          <p:cNvPr id="4" name="Content Placeholder 3" descr="b7778d75b11b665e4c8bb971ea5b8d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357982" cy="476172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/>
              <a:t>Папир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Могуће рециклирати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Новински папир;</a:t>
            </a:r>
          </a:p>
          <a:p>
            <a:r>
              <a:rPr lang="sr-Cyrl-RS" sz="3200" dirty="0" smtClean="0"/>
              <a:t>Картон;</a:t>
            </a:r>
          </a:p>
          <a:p>
            <a:r>
              <a:rPr lang="sr-Cyrl-RS" sz="3200" dirty="0" smtClean="0"/>
              <a:t>Часописе;</a:t>
            </a:r>
          </a:p>
          <a:p>
            <a:r>
              <a:rPr lang="sr-Cyrl-RS" sz="3200" dirty="0" smtClean="0"/>
              <a:t>Канцеларијски материјал ;</a:t>
            </a:r>
          </a:p>
          <a:p>
            <a:r>
              <a:rPr lang="sr-Cyrl-RS" sz="3200" dirty="0" smtClean="0"/>
              <a:t>Папирне кесе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Немогуће рециклирати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Тетрапак;</a:t>
            </a:r>
          </a:p>
          <a:p>
            <a:r>
              <a:rPr lang="sr-Cyrl-RS" sz="3200" dirty="0" smtClean="0"/>
              <a:t>Најлон кесе и </a:t>
            </a:r>
          </a:p>
          <a:p>
            <a:r>
              <a:rPr lang="sr-Cyrl-RS" sz="3200" dirty="0" smtClean="0"/>
              <a:t>фотографије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i="1" dirty="0" smtClean="0"/>
              <a:t>Пластика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Истраживања су показала да годишње од пластике страда 100 000 морских птица и 100 000 морских сисара као и многе рибе док се спаљивањем пластике стварају отровни гасови;</a:t>
            </a:r>
          </a:p>
          <a:p>
            <a:r>
              <a:rPr lang="sr-Cyrl-RS" dirty="0" smtClean="0"/>
              <a:t>Пластика се прави од необновљивих сировина- нафта, гас, угаљ.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/>
              <a:t>Пластика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Могуће рециклирати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ПЕТ амбалажа;</a:t>
            </a:r>
          </a:p>
          <a:p>
            <a:r>
              <a:rPr lang="sr-Cyrl-RS" sz="3600" dirty="0" smtClean="0"/>
              <a:t>Пластичне флаше свих боја и величина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Немогуће рециклирати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Флаше од јогурта;</a:t>
            </a:r>
          </a:p>
          <a:p>
            <a:r>
              <a:rPr lang="sr-Cyrl-RS" sz="3600" dirty="0" smtClean="0"/>
              <a:t>Амбалаже од  шампона и детерџента;</a:t>
            </a:r>
          </a:p>
          <a:p>
            <a:r>
              <a:rPr lang="sr-Cyrl-RS" sz="3600" dirty="0" smtClean="0"/>
              <a:t>Као и других хемикалија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i="1" dirty="0" smtClean="0"/>
              <a:t>Стакло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4000" dirty="0" smtClean="0"/>
              <a:t>Стакло се може безброј пута рециклирати</a:t>
            </a:r>
          </a:p>
          <a:p>
            <a:r>
              <a:rPr lang="sr-Cyrl-RS" sz="4000" dirty="0" smtClean="0"/>
              <a:t>Стаклена амбалажа се употребљава и до 30 пута;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Стакло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Могуће рециклирати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 </a:t>
            </a:r>
            <a:r>
              <a:rPr lang="sr-Cyrl-RS" sz="3600" dirty="0" smtClean="0"/>
              <a:t>Стаклене тегле и флаше свих боја и величина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Немогуће рециклирати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r-Cyrl-RS" sz="3600" dirty="0" smtClean="0"/>
              <a:t>Сијалице;</a:t>
            </a:r>
          </a:p>
          <a:p>
            <a:r>
              <a:rPr lang="sr-Cyrl-RS" sz="3600" dirty="0" smtClean="0"/>
              <a:t>Прозорско стакло;</a:t>
            </a:r>
          </a:p>
          <a:p>
            <a:r>
              <a:rPr lang="sr-Cyrl-RS" sz="3600" dirty="0" smtClean="0"/>
              <a:t>Кристално и аутомобилско стакло;</a:t>
            </a:r>
          </a:p>
          <a:p>
            <a:r>
              <a:rPr lang="sr-Cyrl-RS" sz="3600" dirty="0" smtClean="0"/>
              <a:t>Лампе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/>
              <a:t>Метал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600" dirty="0" smtClean="0"/>
              <a:t>Гвожђе, алуминијум, бакар, челик су посебно вредне врсте отпада јер спадају у необновљиве природне ресурсе;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</a:t>
            </a:r>
            <a:r>
              <a:rPr lang="sr-Cyrl-RS" dirty="0" smtClean="0"/>
              <a:t>етал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Могуће рециклирати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/>
              <a:t>Празне конзерве пића;</a:t>
            </a:r>
          </a:p>
          <a:p>
            <a:r>
              <a:rPr lang="sr-Cyrl-RS" sz="3200" dirty="0" smtClean="0"/>
              <a:t>Празне конзерве </a:t>
            </a:r>
            <a:r>
              <a:rPr lang="sr-Cyrl-RS" sz="3200" dirty="0" smtClean="0"/>
              <a:t>хране;</a:t>
            </a:r>
          </a:p>
          <a:p>
            <a:r>
              <a:rPr lang="sr-Cyrl-RS" sz="3200" dirty="0" smtClean="0"/>
              <a:t>Металне цеви;</a:t>
            </a:r>
          </a:p>
          <a:p>
            <a:r>
              <a:rPr lang="sr-Cyrl-RS" sz="3200" dirty="0" smtClean="0"/>
              <a:t>Алат;</a:t>
            </a:r>
          </a:p>
          <a:p>
            <a:r>
              <a:rPr lang="sr-Cyrl-RS" sz="3200" dirty="0" smtClean="0"/>
              <a:t>Металне затвараче.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Немогуће рециклирати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Батерије;</a:t>
            </a:r>
          </a:p>
          <a:p>
            <a:r>
              <a:rPr lang="sr-Cyrl-RS" sz="3600" dirty="0" smtClean="0"/>
              <a:t>Амбалаже дезодоранса, лака за косу,...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/>
              <a:t>Опасни отпад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600" dirty="0" smtClean="0"/>
              <a:t>Хемикалије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ig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143116"/>
            <a:ext cx="4929222" cy="378201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mikalije zn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285992"/>
            <a:ext cx="5643602" cy="3531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1000108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 smtClean="0"/>
              <a:t>Ознаке опасног отпада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000" dirty="0" smtClean="0"/>
              <a:t>Човек је једино биће на планети које ствара отпад!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Стварају га у :</a:t>
            </a:r>
          </a:p>
          <a:p>
            <a:pPr marL="742950" indent="-742950">
              <a:buNone/>
            </a:pPr>
            <a:r>
              <a:rPr lang="sr-Cyrl-RS" sz="3600" dirty="0" smtClean="0"/>
              <a:t> 1. фабрикама- индустријски отпад;</a:t>
            </a:r>
          </a:p>
          <a:p>
            <a:pPr marL="742950" indent="-742950">
              <a:buAutoNum type="arabicPeriod" startAt="2"/>
            </a:pPr>
            <a:r>
              <a:rPr lang="sr-Cyrl-RS" sz="3600" dirty="0" smtClean="0"/>
              <a:t>рудницима;</a:t>
            </a:r>
          </a:p>
          <a:p>
            <a:pPr marL="742950" indent="-742950">
              <a:buAutoNum type="arabicPeriod" startAt="2"/>
            </a:pPr>
            <a:r>
              <a:rPr lang="sr-Cyrl-RS" sz="3600" dirty="0" smtClean="0"/>
              <a:t>Пољопривреди;</a:t>
            </a:r>
          </a:p>
          <a:p>
            <a:pPr marL="742950" indent="-742950">
              <a:buAutoNum type="arabicPeriod" startAt="2"/>
            </a:pPr>
            <a:r>
              <a:rPr lang="sr-Cyrl-RS" sz="3600" dirty="0" smtClean="0"/>
              <a:t>У градовима у селима, домаћинствима што чини </a:t>
            </a:r>
            <a:r>
              <a:rPr lang="sr-Cyrl-RS" sz="3600" i="1" dirty="0" smtClean="0">
                <a:solidFill>
                  <a:srgbClr val="FF0000"/>
                </a:solidFill>
              </a:rPr>
              <a:t>комунални отпад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би нам контејнери били витки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Морамо носити платнену торбу – ЕКО торбу за куповину</a:t>
            </a:r>
            <a:endParaRPr lang="en-US" sz="3600" dirty="0"/>
          </a:p>
        </p:txBody>
      </p:sp>
      <p:pic>
        <p:nvPicPr>
          <p:cNvPr id="4" name="Picture 3" descr="ekoloske-torbe-siroke-namene-non-woven-tekstil-bonine-eco-lin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285992"/>
            <a:ext cx="3286148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1571612"/>
            <a:ext cx="87868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/>
              <a:t>*Користи стаклене и керамичке чаше уместо пластичних ;</a:t>
            </a:r>
          </a:p>
          <a:p>
            <a:endParaRPr lang="sr-Cyrl-RS" sz="4000" dirty="0" smtClean="0"/>
          </a:p>
          <a:p>
            <a:r>
              <a:rPr lang="sr-Cyrl-RS" sz="4000" dirty="0" smtClean="0"/>
              <a:t>*разврстај кућни отпад и одложи га у контејнере за рециклажу;</a:t>
            </a:r>
          </a:p>
          <a:p>
            <a:endParaRPr lang="sr-Cyrl-RS" sz="3600" dirty="0" smtClean="0"/>
          </a:p>
          <a:p>
            <a:endParaRPr lang="sr-Cyrl-R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071678"/>
            <a:ext cx="69346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dirty="0" smtClean="0"/>
              <a:t>Хвала Вам, децо, на сарадњи и на томе што чувате околину!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642910" y="5329591"/>
            <a:ext cx="2143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Гордана Нудић</a:t>
            </a:r>
          </a:p>
          <a:p>
            <a:r>
              <a:rPr lang="sr-Cyrl-RS" dirty="0" smtClean="0"/>
              <a:t>Наташа Јањић</a:t>
            </a:r>
          </a:p>
          <a:p>
            <a:r>
              <a:rPr lang="sr-Cyrl-RS" dirty="0" smtClean="0"/>
              <a:t>Зорица Богуновић</a:t>
            </a:r>
          </a:p>
          <a:p>
            <a:r>
              <a:rPr lang="sr-Cyrl-RS" dirty="0" smtClean="0"/>
              <a:t>Бојана Перић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Отпад одлажемо у контејнере!</a:t>
            </a:r>
            <a:endParaRPr lang="en-US" dirty="0"/>
          </a:p>
        </p:txBody>
      </p:sp>
      <p:pic>
        <p:nvPicPr>
          <p:cNvPr id="4" name="Content Placeholder 3" descr="3ac302b816de3cdc451bc9c02e7b42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571" y="1600324"/>
            <a:ext cx="6042858" cy="452571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Одвозимо га на </a:t>
            </a:r>
            <a:r>
              <a:rPr lang="sr-Cyrl-RS" i="1" dirty="0" smtClean="0"/>
              <a:t>депоније!</a:t>
            </a:r>
            <a:endParaRPr lang="en-US" i="1" dirty="0"/>
          </a:p>
        </p:txBody>
      </p:sp>
      <p:pic>
        <p:nvPicPr>
          <p:cNvPr id="7" name="Content Placeholder 6" descr="unu-buldozer-deponija-7f2caf2240a312cb929aa12ba961f9fd522001341b193ce75b5c14c34d27c4a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237835"/>
            <a:ext cx="6858048" cy="519156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Освестимо се и </a:t>
            </a:r>
            <a:r>
              <a:rPr lang="sr-Cyrl-RS" b="1" i="1" dirty="0" smtClean="0"/>
              <a:t>рециклирајмо</a:t>
            </a:r>
            <a:r>
              <a:rPr lang="sr-Cyrl-RS" dirty="0" smtClean="0"/>
              <a:t> отпад како бисмо сачували нашу планету!</a:t>
            </a:r>
            <a:endParaRPr lang="en-US" dirty="0"/>
          </a:p>
        </p:txBody>
      </p:sp>
      <p:pic>
        <p:nvPicPr>
          <p:cNvPr id="7" name="Content Placeholder 6" descr="5a819f20f63b8ba7b0ec4fe78db2d1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99610"/>
            <a:ext cx="4071966" cy="2694429"/>
          </a:xfrm>
        </p:spPr>
      </p:pic>
      <p:pic>
        <p:nvPicPr>
          <p:cNvPr id="8" name="Picture 7" descr="srb-loznica-deponi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357562"/>
            <a:ext cx="4416902" cy="31053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i="1" dirty="0" smtClean="0"/>
              <a:t>Рециклажа</a:t>
            </a:r>
            <a:endParaRPr lang="en-US" i="1" dirty="0"/>
          </a:p>
        </p:txBody>
      </p:sp>
      <p:pic>
        <p:nvPicPr>
          <p:cNvPr id="4" name="Content Placeholder 3" descr="recycling-symbol-green-m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3" y="1428737"/>
            <a:ext cx="3714776" cy="3714776"/>
          </a:xfrm>
        </p:spPr>
      </p:pic>
      <p:sp>
        <p:nvSpPr>
          <p:cNvPr id="5" name="TextBox 4"/>
          <p:cNvSpPr txBox="1"/>
          <p:nvPr/>
        </p:nvSpPr>
        <p:spPr>
          <a:xfrm>
            <a:off x="928662" y="5357826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RE + CYCLE </a:t>
            </a:r>
            <a:r>
              <a:rPr lang="en-US" sz="4400" dirty="0" smtClean="0"/>
              <a:t>=</a:t>
            </a:r>
            <a:r>
              <a:rPr lang="sr-Cyrl-RS" sz="4400" dirty="0" smtClean="0"/>
              <a:t>поновно кружење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Потребно је одвојено скупљати материјал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Скоро су се појавили контејнери за одвојено скупљање материјала;</a:t>
            </a:r>
          </a:p>
          <a:p>
            <a:r>
              <a:rPr lang="sr-Cyrl-RS" dirty="0" smtClean="0"/>
              <a:t>Нема их превише па је мана што се ретко празне. </a:t>
            </a:r>
          </a:p>
          <a:p>
            <a:r>
              <a:rPr lang="sr-Cyrl-RS" dirty="0" smtClean="0"/>
              <a:t>Важни су много за сортирање па самим тим и рециклажу;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diaThumbnailHandler.ash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5674995" cy="3214710"/>
          </a:xfrm>
          <a:prstGeom prst="rect">
            <a:avLst/>
          </a:prstGeom>
        </p:spPr>
      </p:pic>
      <p:pic>
        <p:nvPicPr>
          <p:cNvPr id="3" name="Picture 2" descr="single_652x435_1401873069kontejne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222" y="3571876"/>
            <a:ext cx="4678778" cy="31215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i="1" dirty="0" smtClean="0"/>
              <a:t>Папир </a:t>
            </a:r>
            <a:r>
              <a:rPr lang="sr-Cyrl-RS" dirty="0" smtClean="0"/>
              <a:t>одлажемо у плави контејнер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Важно је да упамтите да је папир веома вредна сировина;</a:t>
            </a:r>
          </a:p>
          <a:p>
            <a:r>
              <a:rPr lang="sr-Cyrl-RS" dirty="0" smtClean="0"/>
              <a:t>Прикупљањем папира у ове контејнере растерећујемо депоније и самим тим чувамо околину;</a:t>
            </a:r>
          </a:p>
          <a:p>
            <a:r>
              <a:rPr lang="sr-Cyrl-RS" dirty="0" smtClean="0"/>
              <a:t>Рециклажом једне тоне папира спашавамо:</a:t>
            </a:r>
          </a:p>
          <a:p>
            <a:pPr>
              <a:buNone/>
            </a:pPr>
            <a:r>
              <a:rPr lang="sr-Cyrl-RS" dirty="0" smtClean="0"/>
              <a:t>*2 тоне дрвета;</a:t>
            </a:r>
          </a:p>
          <a:p>
            <a:pPr>
              <a:buNone/>
            </a:pPr>
            <a:r>
              <a:rPr lang="sr-Cyrl-RS" dirty="0" smtClean="0"/>
              <a:t>*70000 литара воде.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403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Отпад није смеће</vt:lpstr>
      <vt:lpstr>Човек је једино биће на планети које ствара отпад! </vt:lpstr>
      <vt:lpstr>Отпад одлажемо у контејнере!</vt:lpstr>
      <vt:lpstr>Одвозимо га на депоније!</vt:lpstr>
      <vt:lpstr>Освестимо се и рециклирајмо отпад како бисмо сачували нашу планету!</vt:lpstr>
      <vt:lpstr>Рециклажа</vt:lpstr>
      <vt:lpstr>Потребно је одвојено скупљати материјал</vt:lpstr>
      <vt:lpstr>Slide 8</vt:lpstr>
      <vt:lpstr>Папир одлажемо у плави контејнер</vt:lpstr>
      <vt:lpstr>Чувамо дрвеће</vt:lpstr>
      <vt:lpstr>Папир</vt:lpstr>
      <vt:lpstr>Пластика</vt:lpstr>
      <vt:lpstr>Пластика</vt:lpstr>
      <vt:lpstr>Стакло</vt:lpstr>
      <vt:lpstr>Стакло</vt:lpstr>
      <vt:lpstr>Метал</vt:lpstr>
      <vt:lpstr>Метал</vt:lpstr>
      <vt:lpstr>Опасни отпад</vt:lpstr>
      <vt:lpstr>Slide 19</vt:lpstr>
      <vt:lpstr>Да би нам контејнери били витки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Отпад није смеће</dc:title>
  <dc:creator>Bojana</dc:creator>
  <cp:lastModifiedBy>Bojana</cp:lastModifiedBy>
  <cp:revision>19</cp:revision>
  <dcterms:created xsi:type="dcterms:W3CDTF">2016-03-05T10:29:33Z</dcterms:created>
  <dcterms:modified xsi:type="dcterms:W3CDTF">2016-03-05T12:46:06Z</dcterms:modified>
</cp:coreProperties>
</file>